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Open Sans Ultra-Bold" charset="1" panose="00000000000000000000"/>
      <p:regular r:id="rId10"/>
    </p:embeddedFont>
    <p:embeddedFont>
      <p:font typeface="Open Sans Semi-Bold" charset="1" panose="00000000000000000000"/>
      <p:regular r:id="rId11"/>
    </p:embeddedFont>
    <p:embeddedFont>
      <p:font typeface="Open Sans" charset="1" panose="00000000000000000000"/>
      <p:regular r:id="rId12"/>
    </p:embeddedFont>
    <p:embeddedFont>
      <p:font typeface="Open Sans Bold" charset="1" panose="00000000000000000000"/>
      <p:regular r:id="rId13"/>
    </p:embeddedFont>
    <p:embeddedFont>
      <p:font typeface="Open Sans Medium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9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png" Type="http://schemas.openxmlformats.org/officeDocument/2006/relationships/image"/><Relationship Id="rId19" Target="../media/image20.jpeg" Type="http://schemas.openxmlformats.org/officeDocument/2006/relationships/image"/><Relationship Id="rId2" Target="../media/image1.png" Type="http://schemas.openxmlformats.org/officeDocument/2006/relationships/image"/><Relationship Id="rId20" Target="../media/image21.jpeg" Type="http://schemas.openxmlformats.org/officeDocument/2006/relationships/image"/><Relationship Id="rId21" Target="../media/image22.jpe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38EB8">
                <a:alpha val="100000"/>
              </a:srgbClr>
            </a:gs>
            <a:gs pos="50000">
              <a:srgbClr val="084E66">
                <a:alpha val="100000"/>
              </a:srgbClr>
            </a:gs>
            <a:gs pos="100000">
              <a:srgbClr val="044962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44077" y="14470"/>
            <a:ext cx="29595867" cy="10272530"/>
          </a:xfrm>
          <a:custGeom>
            <a:avLst/>
            <a:gdLst/>
            <a:ahLst/>
            <a:cxnLst/>
            <a:rect r="r" b="b" t="t" l="l"/>
            <a:pathLst>
              <a:path h="10272530" w="29595867">
                <a:moveTo>
                  <a:pt x="0" y="0"/>
                </a:moveTo>
                <a:lnTo>
                  <a:pt x="29595867" y="0"/>
                </a:lnTo>
                <a:lnTo>
                  <a:pt x="29595867" y="10272530"/>
                </a:lnTo>
                <a:lnTo>
                  <a:pt x="0" y="1027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117" t="-252337" r="-6235" b="-145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55171">
            <a:off x="13377493" y="6525178"/>
            <a:ext cx="6268701" cy="2482533"/>
          </a:xfrm>
          <a:custGeom>
            <a:avLst/>
            <a:gdLst/>
            <a:ahLst/>
            <a:cxnLst/>
            <a:rect r="r" b="b" t="t" l="l"/>
            <a:pathLst>
              <a:path h="2482533" w="6268701">
                <a:moveTo>
                  <a:pt x="0" y="0"/>
                </a:moveTo>
                <a:lnTo>
                  <a:pt x="6268701" y="0"/>
                </a:lnTo>
                <a:lnTo>
                  <a:pt x="6268701" y="2482533"/>
                </a:lnTo>
                <a:lnTo>
                  <a:pt x="0" y="2482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1" t="-294" r="0" b="-29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70438">
            <a:off x="12032843" y="6524831"/>
            <a:ext cx="8121196" cy="3187056"/>
          </a:xfrm>
          <a:custGeom>
            <a:avLst/>
            <a:gdLst/>
            <a:ahLst/>
            <a:cxnLst/>
            <a:rect r="r" b="b" t="t" l="l"/>
            <a:pathLst>
              <a:path h="3187056" w="8121196">
                <a:moveTo>
                  <a:pt x="0" y="0"/>
                </a:moveTo>
                <a:lnTo>
                  <a:pt x="8121196" y="0"/>
                </a:lnTo>
                <a:lnTo>
                  <a:pt x="8121196" y="3187057"/>
                </a:lnTo>
                <a:lnTo>
                  <a:pt x="0" y="3187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2" r="-927" b="-472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576112" y="-1620397"/>
            <a:ext cx="8786703" cy="3448781"/>
          </a:xfrm>
          <a:custGeom>
            <a:avLst/>
            <a:gdLst/>
            <a:ahLst/>
            <a:cxnLst/>
            <a:rect r="r" b="b" t="t" l="l"/>
            <a:pathLst>
              <a:path h="3448781" w="8786703">
                <a:moveTo>
                  <a:pt x="8786703" y="0"/>
                </a:moveTo>
                <a:lnTo>
                  <a:pt x="0" y="0"/>
                </a:lnTo>
                <a:lnTo>
                  <a:pt x="0" y="3448781"/>
                </a:lnTo>
                <a:lnTo>
                  <a:pt x="8786703" y="3448781"/>
                </a:lnTo>
                <a:lnTo>
                  <a:pt x="8786703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753499">
            <a:off x="-4366301" y="-1919911"/>
            <a:ext cx="8786703" cy="3553208"/>
          </a:xfrm>
          <a:custGeom>
            <a:avLst/>
            <a:gdLst/>
            <a:ahLst/>
            <a:cxnLst/>
            <a:rect r="r" b="b" t="t" l="l"/>
            <a:pathLst>
              <a:path h="3553208" w="8786703">
                <a:moveTo>
                  <a:pt x="8786704" y="0"/>
                </a:moveTo>
                <a:lnTo>
                  <a:pt x="0" y="0"/>
                </a:lnTo>
                <a:lnTo>
                  <a:pt x="0" y="3553208"/>
                </a:lnTo>
                <a:lnTo>
                  <a:pt x="8786704" y="3553208"/>
                </a:lnTo>
                <a:lnTo>
                  <a:pt x="8786704" y="0"/>
                </a:lnTo>
                <a:close/>
              </a:path>
            </a:pathLst>
          </a:custGeom>
          <a:blipFill>
            <a:blip r:embed="rId6">
              <a:alphaModFix amt="82000"/>
            </a:blip>
            <a:stretch>
              <a:fillRect l="-1513" t="0" r="-15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448915" y="1575001"/>
            <a:ext cx="13899067" cy="7028275"/>
            <a:chOff x="0" y="0"/>
            <a:chExt cx="3660660" cy="18510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60660" cy="1851068"/>
            </a:xfrm>
            <a:custGeom>
              <a:avLst/>
              <a:gdLst/>
              <a:ahLst/>
              <a:cxnLst/>
              <a:rect r="r" b="b" t="t" l="l"/>
              <a:pathLst>
                <a:path h="1851068" w="3660660">
                  <a:moveTo>
                    <a:pt x="28408" y="0"/>
                  </a:moveTo>
                  <a:lnTo>
                    <a:pt x="3632252" y="0"/>
                  </a:lnTo>
                  <a:cubicBezTo>
                    <a:pt x="3647941" y="0"/>
                    <a:pt x="3660660" y="12718"/>
                    <a:pt x="3660660" y="28408"/>
                  </a:cubicBezTo>
                  <a:lnTo>
                    <a:pt x="3660660" y="1822661"/>
                  </a:lnTo>
                  <a:cubicBezTo>
                    <a:pt x="3660660" y="1838350"/>
                    <a:pt x="3647941" y="1851068"/>
                    <a:pt x="3632252" y="1851068"/>
                  </a:cubicBezTo>
                  <a:lnTo>
                    <a:pt x="28408" y="1851068"/>
                  </a:lnTo>
                  <a:cubicBezTo>
                    <a:pt x="12718" y="1851068"/>
                    <a:pt x="0" y="1838350"/>
                    <a:pt x="0" y="1822661"/>
                  </a:cubicBezTo>
                  <a:lnTo>
                    <a:pt x="0" y="28408"/>
                  </a:lnTo>
                  <a:cubicBezTo>
                    <a:pt x="0" y="12718"/>
                    <a:pt x="12718" y="0"/>
                    <a:pt x="28408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60660" cy="1898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149738" y="2080076"/>
            <a:ext cx="5596793" cy="5913013"/>
            <a:chOff x="0" y="0"/>
            <a:chExt cx="867090" cy="9160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67090" cy="916080"/>
            </a:xfrm>
            <a:custGeom>
              <a:avLst/>
              <a:gdLst/>
              <a:ahLst/>
              <a:cxnLst/>
              <a:rect r="r" b="b" t="t" l="l"/>
              <a:pathLst>
                <a:path h="916080" w="867090">
                  <a:moveTo>
                    <a:pt x="31815" y="0"/>
                  </a:moveTo>
                  <a:lnTo>
                    <a:pt x="835274" y="0"/>
                  </a:lnTo>
                  <a:cubicBezTo>
                    <a:pt x="852845" y="0"/>
                    <a:pt x="867090" y="14244"/>
                    <a:pt x="867090" y="31815"/>
                  </a:cubicBezTo>
                  <a:lnTo>
                    <a:pt x="867090" y="884265"/>
                  </a:lnTo>
                  <a:cubicBezTo>
                    <a:pt x="867090" y="892703"/>
                    <a:pt x="863738" y="900795"/>
                    <a:pt x="857771" y="906762"/>
                  </a:cubicBezTo>
                  <a:cubicBezTo>
                    <a:pt x="851805" y="912728"/>
                    <a:pt x="843712" y="916080"/>
                    <a:pt x="835274" y="916080"/>
                  </a:cubicBezTo>
                  <a:lnTo>
                    <a:pt x="31815" y="916080"/>
                  </a:lnTo>
                  <a:cubicBezTo>
                    <a:pt x="23377" y="916080"/>
                    <a:pt x="15285" y="912728"/>
                    <a:pt x="9319" y="906762"/>
                  </a:cubicBezTo>
                  <a:cubicBezTo>
                    <a:pt x="3352" y="900795"/>
                    <a:pt x="0" y="892703"/>
                    <a:pt x="0" y="884265"/>
                  </a:cubicBezTo>
                  <a:lnTo>
                    <a:pt x="0" y="31815"/>
                  </a:lnTo>
                  <a:cubicBezTo>
                    <a:pt x="0" y="23377"/>
                    <a:pt x="3352" y="15285"/>
                    <a:pt x="9319" y="9319"/>
                  </a:cubicBezTo>
                  <a:cubicBezTo>
                    <a:pt x="15285" y="3352"/>
                    <a:pt x="23377" y="0"/>
                    <a:pt x="31815" y="0"/>
                  </a:cubicBezTo>
                  <a:close/>
                </a:path>
              </a:pathLst>
            </a:custGeom>
            <a:blipFill>
              <a:blip r:embed="rId7"/>
              <a:stretch>
                <a:fillRect l="-44025" t="0" r="-44025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450151" y="399755"/>
            <a:ext cx="4652804" cy="1453914"/>
          </a:xfrm>
          <a:custGeom>
            <a:avLst/>
            <a:gdLst/>
            <a:ahLst/>
            <a:cxnLst/>
            <a:rect r="r" b="b" t="t" l="l"/>
            <a:pathLst>
              <a:path h="1453914" w="4652804">
                <a:moveTo>
                  <a:pt x="0" y="0"/>
                </a:moveTo>
                <a:lnTo>
                  <a:pt x="4652804" y="0"/>
                </a:lnTo>
                <a:lnTo>
                  <a:pt x="4652804" y="1453915"/>
                </a:lnTo>
                <a:lnTo>
                  <a:pt x="0" y="14539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3415" t="-204195" r="-52744" b="-355557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448915" y="9258300"/>
            <a:ext cx="19273183" cy="3086100"/>
            <a:chOff x="0" y="0"/>
            <a:chExt cx="507606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076065" cy="812800"/>
            </a:xfrm>
            <a:custGeom>
              <a:avLst/>
              <a:gdLst/>
              <a:ahLst/>
              <a:cxnLst/>
              <a:rect r="r" b="b" t="t" l="l"/>
              <a:pathLst>
                <a:path h="812800" w="5076065">
                  <a:moveTo>
                    <a:pt x="0" y="0"/>
                  </a:moveTo>
                  <a:lnTo>
                    <a:pt x="5076065" y="0"/>
                  </a:lnTo>
                  <a:lnTo>
                    <a:pt x="50760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076065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36180" y="9318519"/>
            <a:ext cx="17702993" cy="889488"/>
            <a:chOff x="0" y="0"/>
            <a:chExt cx="23603990" cy="118598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73562" cy="1185984"/>
            </a:xfrm>
            <a:custGeom>
              <a:avLst/>
              <a:gdLst/>
              <a:ahLst/>
              <a:cxnLst/>
              <a:rect r="r" b="b" t="t" l="l"/>
              <a:pathLst>
                <a:path h="1185984" w="1573562">
                  <a:moveTo>
                    <a:pt x="0" y="0"/>
                  </a:moveTo>
                  <a:lnTo>
                    <a:pt x="1573562" y="0"/>
                  </a:lnTo>
                  <a:lnTo>
                    <a:pt x="1573562" y="1185984"/>
                  </a:lnTo>
                  <a:lnTo>
                    <a:pt x="0" y="1185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7019" r="0" b="-7019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8243528" y="165718"/>
              <a:ext cx="2237411" cy="854548"/>
            </a:xfrm>
            <a:custGeom>
              <a:avLst/>
              <a:gdLst/>
              <a:ahLst/>
              <a:cxnLst/>
              <a:rect r="r" b="b" t="t" l="l"/>
              <a:pathLst>
                <a:path h="854548" w="2237411">
                  <a:moveTo>
                    <a:pt x="0" y="0"/>
                  </a:moveTo>
                  <a:lnTo>
                    <a:pt x="2237412" y="0"/>
                  </a:lnTo>
                  <a:lnTo>
                    <a:pt x="2237412" y="854548"/>
                  </a:lnTo>
                  <a:lnTo>
                    <a:pt x="0" y="85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7019" r="0" b="-701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0607278" y="312860"/>
              <a:ext cx="2677377" cy="560264"/>
            </a:xfrm>
            <a:custGeom>
              <a:avLst/>
              <a:gdLst/>
              <a:ahLst/>
              <a:cxnLst/>
              <a:rect r="r" b="b" t="t" l="l"/>
              <a:pathLst>
                <a:path h="560264" w="2677377">
                  <a:moveTo>
                    <a:pt x="0" y="0"/>
                  </a:moveTo>
                  <a:lnTo>
                    <a:pt x="2677376" y="0"/>
                  </a:lnTo>
                  <a:lnTo>
                    <a:pt x="2677376" y="560264"/>
                  </a:lnTo>
                  <a:lnTo>
                    <a:pt x="0" y="56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7019" r="0" b="-7019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5491102" y="242566"/>
              <a:ext cx="2626088" cy="700852"/>
            </a:xfrm>
            <a:custGeom>
              <a:avLst/>
              <a:gdLst/>
              <a:ahLst/>
              <a:cxnLst/>
              <a:rect r="r" b="b" t="t" l="l"/>
              <a:pathLst>
                <a:path h="700852" w="2626088">
                  <a:moveTo>
                    <a:pt x="0" y="0"/>
                  </a:moveTo>
                  <a:lnTo>
                    <a:pt x="2626088" y="0"/>
                  </a:lnTo>
                  <a:lnTo>
                    <a:pt x="2626088" y="700852"/>
                  </a:lnTo>
                  <a:lnTo>
                    <a:pt x="0" y="70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7019" r="0" b="-701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941360" y="99433"/>
              <a:ext cx="1423404" cy="987118"/>
            </a:xfrm>
            <a:custGeom>
              <a:avLst/>
              <a:gdLst/>
              <a:ahLst/>
              <a:cxnLst/>
              <a:rect r="r" b="b" t="t" l="l"/>
              <a:pathLst>
                <a:path h="987118" w="1423404">
                  <a:moveTo>
                    <a:pt x="0" y="0"/>
                  </a:moveTo>
                  <a:lnTo>
                    <a:pt x="1423404" y="0"/>
                  </a:lnTo>
                  <a:lnTo>
                    <a:pt x="1423404" y="987118"/>
                  </a:lnTo>
                  <a:lnTo>
                    <a:pt x="0" y="987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7019" r="0" b="-7019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3410993" y="36110"/>
              <a:ext cx="957633" cy="1113763"/>
            </a:xfrm>
            <a:custGeom>
              <a:avLst/>
              <a:gdLst/>
              <a:ahLst/>
              <a:cxnLst/>
              <a:rect r="r" b="b" t="t" l="l"/>
              <a:pathLst>
                <a:path h="1113763" w="957633">
                  <a:moveTo>
                    <a:pt x="0" y="0"/>
                  </a:moveTo>
                  <a:lnTo>
                    <a:pt x="957632" y="0"/>
                  </a:lnTo>
                  <a:lnTo>
                    <a:pt x="957632" y="1113763"/>
                  </a:lnTo>
                  <a:lnTo>
                    <a:pt x="0" y="111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7019" r="0" b="-7019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699900" y="230877"/>
              <a:ext cx="2115121" cy="724230"/>
            </a:xfrm>
            <a:custGeom>
              <a:avLst/>
              <a:gdLst/>
              <a:ahLst/>
              <a:cxnLst/>
              <a:rect r="r" b="b" t="t" l="l"/>
              <a:pathLst>
                <a:path h="724230" w="2115121">
                  <a:moveTo>
                    <a:pt x="0" y="0"/>
                  </a:moveTo>
                  <a:lnTo>
                    <a:pt x="2115122" y="0"/>
                  </a:lnTo>
                  <a:lnTo>
                    <a:pt x="2115122" y="724230"/>
                  </a:lnTo>
                  <a:lnTo>
                    <a:pt x="0" y="724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7019" r="0" b="-7019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4494963" y="207703"/>
              <a:ext cx="2368826" cy="770577"/>
            </a:xfrm>
            <a:custGeom>
              <a:avLst/>
              <a:gdLst/>
              <a:ahLst/>
              <a:cxnLst/>
              <a:rect r="r" b="b" t="t" l="l"/>
              <a:pathLst>
                <a:path h="770577" w="2368826">
                  <a:moveTo>
                    <a:pt x="0" y="0"/>
                  </a:moveTo>
                  <a:lnTo>
                    <a:pt x="2368827" y="0"/>
                  </a:lnTo>
                  <a:lnTo>
                    <a:pt x="2368827" y="770578"/>
                  </a:lnTo>
                  <a:lnTo>
                    <a:pt x="0" y="770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7019" r="0" b="-7019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990128" y="308437"/>
              <a:ext cx="1938906" cy="569109"/>
            </a:xfrm>
            <a:custGeom>
              <a:avLst/>
              <a:gdLst/>
              <a:ahLst/>
              <a:cxnLst/>
              <a:rect r="r" b="b" t="t" l="l"/>
              <a:pathLst>
                <a:path h="569109" w="1938906">
                  <a:moveTo>
                    <a:pt x="0" y="0"/>
                  </a:moveTo>
                  <a:lnTo>
                    <a:pt x="1938906" y="0"/>
                  </a:lnTo>
                  <a:lnTo>
                    <a:pt x="1938906" y="569110"/>
                  </a:lnTo>
                  <a:lnTo>
                    <a:pt x="0" y="569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7019" r="0" b="-7019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9055372" y="231810"/>
              <a:ext cx="1772366" cy="722364"/>
            </a:xfrm>
            <a:custGeom>
              <a:avLst/>
              <a:gdLst/>
              <a:ahLst/>
              <a:cxnLst/>
              <a:rect r="r" b="b" t="t" l="l"/>
              <a:pathLst>
                <a:path h="722364" w="1772366">
                  <a:moveTo>
                    <a:pt x="0" y="0"/>
                  </a:moveTo>
                  <a:lnTo>
                    <a:pt x="1772366" y="0"/>
                  </a:lnTo>
                  <a:lnTo>
                    <a:pt x="1772366" y="722364"/>
                  </a:lnTo>
                  <a:lnTo>
                    <a:pt x="0" y="722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7019" r="0" b="-7019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0954076" y="139338"/>
              <a:ext cx="2649914" cy="907308"/>
            </a:xfrm>
            <a:custGeom>
              <a:avLst/>
              <a:gdLst/>
              <a:ahLst/>
              <a:cxnLst/>
              <a:rect r="r" b="b" t="t" l="l"/>
              <a:pathLst>
                <a:path h="907308" w="2649914">
                  <a:moveTo>
                    <a:pt x="0" y="0"/>
                  </a:moveTo>
                  <a:lnTo>
                    <a:pt x="2649914" y="0"/>
                  </a:lnTo>
                  <a:lnTo>
                    <a:pt x="2649914" y="907308"/>
                  </a:lnTo>
                  <a:lnTo>
                    <a:pt x="0" y="90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7748" t="-63386" r="-9067" b="-64064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028700" y="3128842"/>
            <a:ext cx="9439883" cy="2242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70"/>
              </a:lnSpc>
            </a:pPr>
            <a:r>
              <a:rPr lang="en-US" b="true" sz="8500" spc="272">
                <a:solidFill>
                  <a:srgbClr val="0A5169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TÍTULO DE LA PONENCIA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5517224"/>
            <a:ext cx="4535959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A5169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SUBTÍTULO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7401269"/>
            <a:ext cx="2068916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A5169"/>
                </a:solidFill>
                <a:latin typeface="Open Sans"/>
                <a:ea typeface="Open Sans"/>
                <a:cs typeface="Open Sans"/>
                <a:sym typeface="Open Sans"/>
              </a:rPr>
              <a:t>Autor 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77310" y="7401269"/>
            <a:ext cx="248827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A5169"/>
                </a:solidFill>
                <a:latin typeface="Open Sans"/>
                <a:ea typeface="Open Sans"/>
                <a:cs typeface="Open Sans"/>
                <a:sym typeface="Open Sans"/>
              </a:rPr>
              <a:t>Autor 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7740359"/>
            <a:ext cx="282210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Nombre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677310" y="7740359"/>
            <a:ext cx="326136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Nombre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399003"/>
            <a:ext cx="264861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LOGO DE LA ENTIDAD PONENTE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746606" y="7401269"/>
            <a:ext cx="2068916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A5169"/>
                </a:solidFill>
                <a:latin typeface="Open Sans"/>
                <a:ea typeface="Open Sans"/>
                <a:cs typeface="Open Sans"/>
                <a:sym typeface="Open Sans"/>
              </a:rPr>
              <a:t>Autor 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746606" y="7740359"/>
            <a:ext cx="282210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Nombre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38EB8">
                <a:alpha val="100000"/>
              </a:srgbClr>
            </a:gs>
            <a:gs pos="50000">
              <a:srgbClr val="084E66">
                <a:alpha val="100000"/>
              </a:srgbClr>
            </a:gs>
            <a:gs pos="100000">
              <a:srgbClr val="044962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44077" y="14470"/>
            <a:ext cx="29595867" cy="10272530"/>
          </a:xfrm>
          <a:custGeom>
            <a:avLst/>
            <a:gdLst/>
            <a:ahLst/>
            <a:cxnLst/>
            <a:rect r="r" b="b" t="t" l="l"/>
            <a:pathLst>
              <a:path h="10272530" w="29595867">
                <a:moveTo>
                  <a:pt x="0" y="0"/>
                </a:moveTo>
                <a:lnTo>
                  <a:pt x="29595867" y="0"/>
                </a:lnTo>
                <a:lnTo>
                  <a:pt x="29595867" y="10272530"/>
                </a:lnTo>
                <a:lnTo>
                  <a:pt x="0" y="1027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117" t="-252337" r="-6235" b="-145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55171">
            <a:off x="13377493" y="6525178"/>
            <a:ext cx="6268701" cy="2482533"/>
          </a:xfrm>
          <a:custGeom>
            <a:avLst/>
            <a:gdLst/>
            <a:ahLst/>
            <a:cxnLst/>
            <a:rect r="r" b="b" t="t" l="l"/>
            <a:pathLst>
              <a:path h="2482533" w="6268701">
                <a:moveTo>
                  <a:pt x="0" y="0"/>
                </a:moveTo>
                <a:lnTo>
                  <a:pt x="6268701" y="0"/>
                </a:lnTo>
                <a:lnTo>
                  <a:pt x="6268701" y="2482533"/>
                </a:lnTo>
                <a:lnTo>
                  <a:pt x="0" y="2482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1" t="-294" r="0" b="-29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70438">
            <a:off x="12032843" y="6524831"/>
            <a:ext cx="8121196" cy="3187056"/>
          </a:xfrm>
          <a:custGeom>
            <a:avLst/>
            <a:gdLst/>
            <a:ahLst/>
            <a:cxnLst/>
            <a:rect r="r" b="b" t="t" l="l"/>
            <a:pathLst>
              <a:path h="3187056" w="8121196">
                <a:moveTo>
                  <a:pt x="0" y="0"/>
                </a:moveTo>
                <a:lnTo>
                  <a:pt x="8121196" y="0"/>
                </a:lnTo>
                <a:lnTo>
                  <a:pt x="8121196" y="3187057"/>
                </a:lnTo>
                <a:lnTo>
                  <a:pt x="0" y="3187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2" r="-927" b="-472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576112" y="-1620397"/>
            <a:ext cx="8786703" cy="3448781"/>
          </a:xfrm>
          <a:custGeom>
            <a:avLst/>
            <a:gdLst/>
            <a:ahLst/>
            <a:cxnLst/>
            <a:rect r="r" b="b" t="t" l="l"/>
            <a:pathLst>
              <a:path h="3448781" w="8786703">
                <a:moveTo>
                  <a:pt x="8786703" y="0"/>
                </a:moveTo>
                <a:lnTo>
                  <a:pt x="0" y="0"/>
                </a:lnTo>
                <a:lnTo>
                  <a:pt x="0" y="3448781"/>
                </a:lnTo>
                <a:lnTo>
                  <a:pt x="8786703" y="3448781"/>
                </a:lnTo>
                <a:lnTo>
                  <a:pt x="8786703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753499">
            <a:off x="-4366301" y="-1919911"/>
            <a:ext cx="8786703" cy="3553208"/>
          </a:xfrm>
          <a:custGeom>
            <a:avLst/>
            <a:gdLst/>
            <a:ahLst/>
            <a:cxnLst/>
            <a:rect r="r" b="b" t="t" l="l"/>
            <a:pathLst>
              <a:path h="3553208" w="8786703">
                <a:moveTo>
                  <a:pt x="8786704" y="0"/>
                </a:moveTo>
                <a:lnTo>
                  <a:pt x="0" y="0"/>
                </a:lnTo>
                <a:lnTo>
                  <a:pt x="0" y="3553208"/>
                </a:lnTo>
                <a:lnTo>
                  <a:pt x="8786704" y="3553208"/>
                </a:lnTo>
                <a:lnTo>
                  <a:pt x="8786704" y="0"/>
                </a:lnTo>
                <a:close/>
              </a:path>
            </a:pathLst>
          </a:custGeom>
          <a:blipFill>
            <a:blip r:embed="rId6">
              <a:alphaModFix amt="82000"/>
            </a:blip>
            <a:stretch>
              <a:fillRect l="-1513" t="0" r="-15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448915" y="1470026"/>
            <a:ext cx="17119523" cy="7423257"/>
            <a:chOff x="0" y="0"/>
            <a:chExt cx="4508846" cy="195509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8846" cy="1955097"/>
            </a:xfrm>
            <a:custGeom>
              <a:avLst/>
              <a:gdLst/>
              <a:ahLst/>
              <a:cxnLst/>
              <a:rect r="r" b="b" t="t" l="l"/>
              <a:pathLst>
                <a:path h="1955097" w="4508846">
                  <a:moveTo>
                    <a:pt x="23064" y="0"/>
                  </a:moveTo>
                  <a:lnTo>
                    <a:pt x="4485782" y="0"/>
                  </a:lnTo>
                  <a:cubicBezTo>
                    <a:pt x="4498520" y="0"/>
                    <a:pt x="4508846" y="10326"/>
                    <a:pt x="4508846" y="23064"/>
                  </a:cubicBezTo>
                  <a:lnTo>
                    <a:pt x="4508846" y="1932033"/>
                  </a:lnTo>
                  <a:cubicBezTo>
                    <a:pt x="4508846" y="1944771"/>
                    <a:pt x="4498520" y="1955097"/>
                    <a:pt x="4485782" y="1955097"/>
                  </a:cubicBezTo>
                  <a:lnTo>
                    <a:pt x="23064" y="1955097"/>
                  </a:lnTo>
                  <a:cubicBezTo>
                    <a:pt x="10326" y="1955097"/>
                    <a:pt x="0" y="1944771"/>
                    <a:pt x="0" y="1932033"/>
                  </a:cubicBezTo>
                  <a:lnTo>
                    <a:pt x="0" y="23064"/>
                  </a:lnTo>
                  <a:cubicBezTo>
                    <a:pt x="0" y="10326"/>
                    <a:pt x="10326" y="0"/>
                    <a:pt x="23064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508846" cy="200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18463" y="1828384"/>
            <a:ext cx="5390662" cy="6799375"/>
            <a:chOff x="0" y="0"/>
            <a:chExt cx="835155" cy="105340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35155" cy="1053401"/>
            </a:xfrm>
            <a:custGeom>
              <a:avLst/>
              <a:gdLst/>
              <a:ahLst/>
              <a:cxnLst/>
              <a:rect r="r" b="b" t="t" l="l"/>
              <a:pathLst>
                <a:path h="1053401" w="835155">
                  <a:moveTo>
                    <a:pt x="33032" y="0"/>
                  </a:moveTo>
                  <a:lnTo>
                    <a:pt x="802123" y="0"/>
                  </a:lnTo>
                  <a:cubicBezTo>
                    <a:pt x="820366" y="0"/>
                    <a:pt x="835155" y="14789"/>
                    <a:pt x="835155" y="33032"/>
                  </a:cubicBezTo>
                  <a:lnTo>
                    <a:pt x="835155" y="1020369"/>
                  </a:lnTo>
                  <a:cubicBezTo>
                    <a:pt x="835155" y="1029130"/>
                    <a:pt x="831674" y="1037532"/>
                    <a:pt x="825480" y="1043726"/>
                  </a:cubicBezTo>
                  <a:cubicBezTo>
                    <a:pt x="819285" y="1049921"/>
                    <a:pt x="810883" y="1053401"/>
                    <a:pt x="802123" y="1053401"/>
                  </a:cubicBezTo>
                  <a:lnTo>
                    <a:pt x="33032" y="1053401"/>
                  </a:lnTo>
                  <a:cubicBezTo>
                    <a:pt x="14789" y="1053401"/>
                    <a:pt x="0" y="1038612"/>
                    <a:pt x="0" y="1020369"/>
                  </a:cubicBezTo>
                  <a:lnTo>
                    <a:pt x="0" y="33032"/>
                  </a:lnTo>
                  <a:cubicBezTo>
                    <a:pt x="0" y="14789"/>
                    <a:pt x="14789" y="0"/>
                    <a:pt x="33032" y="0"/>
                  </a:cubicBezTo>
                  <a:close/>
                </a:path>
              </a:pathLst>
            </a:custGeom>
            <a:blipFill>
              <a:blip r:embed="rId7"/>
              <a:stretch>
                <a:fillRect l="-19193" t="0" r="-69945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5143600" y="248286"/>
            <a:ext cx="2736488" cy="855101"/>
          </a:xfrm>
          <a:custGeom>
            <a:avLst/>
            <a:gdLst/>
            <a:ahLst/>
            <a:cxnLst/>
            <a:rect r="r" b="b" t="t" l="l"/>
            <a:pathLst>
              <a:path h="855101" w="2736488">
                <a:moveTo>
                  <a:pt x="0" y="0"/>
                </a:moveTo>
                <a:lnTo>
                  <a:pt x="2736487" y="0"/>
                </a:lnTo>
                <a:lnTo>
                  <a:pt x="2736487" y="855101"/>
                </a:lnTo>
                <a:lnTo>
                  <a:pt x="0" y="8551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3415" t="-204195" r="-52744" b="-355557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448915" y="9258300"/>
            <a:ext cx="19273183" cy="3086100"/>
            <a:chOff x="0" y="0"/>
            <a:chExt cx="507606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076065" cy="812800"/>
            </a:xfrm>
            <a:custGeom>
              <a:avLst/>
              <a:gdLst/>
              <a:ahLst/>
              <a:cxnLst/>
              <a:rect r="r" b="b" t="t" l="l"/>
              <a:pathLst>
                <a:path h="812800" w="5076065">
                  <a:moveTo>
                    <a:pt x="0" y="0"/>
                  </a:moveTo>
                  <a:lnTo>
                    <a:pt x="5076065" y="0"/>
                  </a:lnTo>
                  <a:lnTo>
                    <a:pt x="50760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076065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36180" y="9318519"/>
            <a:ext cx="17702993" cy="889488"/>
            <a:chOff x="0" y="0"/>
            <a:chExt cx="23603990" cy="118598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73562" cy="1185984"/>
            </a:xfrm>
            <a:custGeom>
              <a:avLst/>
              <a:gdLst/>
              <a:ahLst/>
              <a:cxnLst/>
              <a:rect r="r" b="b" t="t" l="l"/>
              <a:pathLst>
                <a:path h="1185984" w="1573562">
                  <a:moveTo>
                    <a:pt x="0" y="0"/>
                  </a:moveTo>
                  <a:lnTo>
                    <a:pt x="1573562" y="0"/>
                  </a:lnTo>
                  <a:lnTo>
                    <a:pt x="1573562" y="1185984"/>
                  </a:lnTo>
                  <a:lnTo>
                    <a:pt x="0" y="1185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7019" r="0" b="-7019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8243528" y="165718"/>
              <a:ext cx="2237411" cy="854548"/>
            </a:xfrm>
            <a:custGeom>
              <a:avLst/>
              <a:gdLst/>
              <a:ahLst/>
              <a:cxnLst/>
              <a:rect r="r" b="b" t="t" l="l"/>
              <a:pathLst>
                <a:path h="854548" w="2237411">
                  <a:moveTo>
                    <a:pt x="0" y="0"/>
                  </a:moveTo>
                  <a:lnTo>
                    <a:pt x="2237412" y="0"/>
                  </a:lnTo>
                  <a:lnTo>
                    <a:pt x="2237412" y="854548"/>
                  </a:lnTo>
                  <a:lnTo>
                    <a:pt x="0" y="85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7019" r="0" b="-701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0607278" y="312860"/>
              <a:ext cx="2677377" cy="560264"/>
            </a:xfrm>
            <a:custGeom>
              <a:avLst/>
              <a:gdLst/>
              <a:ahLst/>
              <a:cxnLst/>
              <a:rect r="r" b="b" t="t" l="l"/>
              <a:pathLst>
                <a:path h="560264" w="2677377">
                  <a:moveTo>
                    <a:pt x="0" y="0"/>
                  </a:moveTo>
                  <a:lnTo>
                    <a:pt x="2677376" y="0"/>
                  </a:lnTo>
                  <a:lnTo>
                    <a:pt x="2677376" y="560264"/>
                  </a:lnTo>
                  <a:lnTo>
                    <a:pt x="0" y="56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7019" r="0" b="-7019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5491102" y="242566"/>
              <a:ext cx="2626088" cy="700852"/>
            </a:xfrm>
            <a:custGeom>
              <a:avLst/>
              <a:gdLst/>
              <a:ahLst/>
              <a:cxnLst/>
              <a:rect r="r" b="b" t="t" l="l"/>
              <a:pathLst>
                <a:path h="700852" w="2626088">
                  <a:moveTo>
                    <a:pt x="0" y="0"/>
                  </a:moveTo>
                  <a:lnTo>
                    <a:pt x="2626088" y="0"/>
                  </a:lnTo>
                  <a:lnTo>
                    <a:pt x="2626088" y="700852"/>
                  </a:lnTo>
                  <a:lnTo>
                    <a:pt x="0" y="70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7019" r="0" b="-701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941360" y="99433"/>
              <a:ext cx="1423404" cy="987118"/>
            </a:xfrm>
            <a:custGeom>
              <a:avLst/>
              <a:gdLst/>
              <a:ahLst/>
              <a:cxnLst/>
              <a:rect r="r" b="b" t="t" l="l"/>
              <a:pathLst>
                <a:path h="987118" w="1423404">
                  <a:moveTo>
                    <a:pt x="0" y="0"/>
                  </a:moveTo>
                  <a:lnTo>
                    <a:pt x="1423404" y="0"/>
                  </a:lnTo>
                  <a:lnTo>
                    <a:pt x="1423404" y="987118"/>
                  </a:lnTo>
                  <a:lnTo>
                    <a:pt x="0" y="987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7019" r="0" b="-7019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3410993" y="36110"/>
              <a:ext cx="957633" cy="1113763"/>
            </a:xfrm>
            <a:custGeom>
              <a:avLst/>
              <a:gdLst/>
              <a:ahLst/>
              <a:cxnLst/>
              <a:rect r="r" b="b" t="t" l="l"/>
              <a:pathLst>
                <a:path h="1113763" w="957633">
                  <a:moveTo>
                    <a:pt x="0" y="0"/>
                  </a:moveTo>
                  <a:lnTo>
                    <a:pt x="957632" y="0"/>
                  </a:lnTo>
                  <a:lnTo>
                    <a:pt x="957632" y="1113763"/>
                  </a:lnTo>
                  <a:lnTo>
                    <a:pt x="0" y="111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7019" r="0" b="-7019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699900" y="230877"/>
              <a:ext cx="2115121" cy="724230"/>
            </a:xfrm>
            <a:custGeom>
              <a:avLst/>
              <a:gdLst/>
              <a:ahLst/>
              <a:cxnLst/>
              <a:rect r="r" b="b" t="t" l="l"/>
              <a:pathLst>
                <a:path h="724230" w="2115121">
                  <a:moveTo>
                    <a:pt x="0" y="0"/>
                  </a:moveTo>
                  <a:lnTo>
                    <a:pt x="2115122" y="0"/>
                  </a:lnTo>
                  <a:lnTo>
                    <a:pt x="2115122" y="724230"/>
                  </a:lnTo>
                  <a:lnTo>
                    <a:pt x="0" y="724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7019" r="0" b="-7019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4494963" y="207703"/>
              <a:ext cx="2368826" cy="770577"/>
            </a:xfrm>
            <a:custGeom>
              <a:avLst/>
              <a:gdLst/>
              <a:ahLst/>
              <a:cxnLst/>
              <a:rect r="r" b="b" t="t" l="l"/>
              <a:pathLst>
                <a:path h="770577" w="2368826">
                  <a:moveTo>
                    <a:pt x="0" y="0"/>
                  </a:moveTo>
                  <a:lnTo>
                    <a:pt x="2368827" y="0"/>
                  </a:lnTo>
                  <a:lnTo>
                    <a:pt x="2368827" y="770578"/>
                  </a:lnTo>
                  <a:lnTo>
                    <a:pt x="0" y="770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7019" r="0" b="-7019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990128" y="308437"/>
              <a:ext cx="1938906" cy="569109"/>
            </a:xfrm>
            <a:custGeom>
              <a:avLst/>
              <a:gdLst/>
              <a:ahLst/>
              <a:cxnLst/>
              <a:rect r="r" b="b" t="t" l="l"/>
              <a:pathLst>
                <a:path h="569109" w="1938906">
                  <a:moveTo>
                    <a:pt x="0" y="0"/>
                  </a:moveTo>
                  <a:lnTo>
                    <a:pt x="1938906" y="0"/>
                  </a:lnTo>
                  <a:lnTo>
                    <a:pt x="1938906" y="569110"/>
                  </a:lnTo>
                  <a:lnTo>
                    <a:pt x="0" y="569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7019" r="0" b="-7019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9055372" y="231810"/>
              <a:ext cx="1772366" cy="722364"/>
            </a:xfrm>
            <a:custGeom>
              <a:avLst/>
              <a:gdLst/>
              <a:ahLst/>
              <a:cxnLst/>
              <a:rect r="r" b="b" t="t" l="l"/>
              <a:pathLst>
                <a:path h="722364" w="1772366">
                  <a:moveTo>
                    <a:pt x="0" y="0"/>
                  </a:moveTo>
                  <a:lnTo>
                    <a:pt x="1772366" y="0"/>
                  </a:lnTo>
                  <a:lnTo>
                    <a:pt x="1772366" y="722364"/>
                  </a:lnTo>
                  <a:lnTo>
                    <a:pt x="0" y="722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7019" r="0" b="-7019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0954076" y="139338"/>
              <a:ext cx="2649914" cy="907308"/>
            </a:xfrm>
            <a:custGeom>
              <a:avLst/>
              <a:gdLst/>
              <a:ahLst/>
              <a:cxnLst/>
              <a:rect r="r" b="b" t="t" l="l"/>
              <a:pathLst>
                <a:path h="907308" w="2649914">
                  <a:moveTo>
                    <a:pt x="0" y="0"/>
                  </a:moveTo>
                  <a:lnTo>
                    <a:pt x="2649914" y="0"/>
                  </a:lnTo>
                  <a:lnTo>
                    <a:pt x="2649914" y="907308"/>
                  </a:lnTo>
                  <a:lnTo>
                    <a:pt x="0" y="90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7748" t="-63386" r="-9067" b="-64064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722626" y="362586"/>
            <a:ext cx="8092897" cy="884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2"/>
              </a:lnSpc>
            </a:pPr>
            <a:r>
              <a:rPr lang="en-US" b="true" sz="6600" spc="21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TÍTULO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22626" y="2010117"/>
            <a:ext cx="1043783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A5169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Texto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228221" y="427429"/>
            <a:ext cx="1688638" cy="46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  <a:spcBef>
                <a:spcPct val="0"/>
              </a:spcBef>
            </a:pPr>
            <a:r>
              <a:rPr lang="en-US" b="true" sz="133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LOGO DE LA ENTIDAD PONENTE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38EB8">
                <a:alpha val="100000"/>
              </a:srgbClr>
            </a:gs>
            <a:gs pos="50000">
              <a:srgbClr val="084E66">
                <a:alpha val="100000"/>
              </a:srgbClr>
            </a:gs>
            <a:gs pos="100000">
              <a:srgbClr val="044962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44077" y="14470"/>
            <a:ext cx="29595867" cy="10272530"/>
          </a:xfrm>
          <a:custGeom>
            <a:avLst/>
            <a:gdLst/>
            <a:ahLst/>
            <a:cxnLst/>
            <a:rect r="r" b="b" t="t" l="l"/>
            <a:pathLst>
              <a:path h="10272530" w="29595867">
                <a:moveTo>
                  <a:pt x="0" y="0"/>
                </a:moveTo>
                <a:lnTo>
                  <a:pt x="29595867" y="0"/>
                </a:lnTo>
                <a:lnTo>
                  <a:pt x="29595867" y="10272530"/>
                </a:lnTo>
                <a:lnTo>
                  <a:pt x="0" y="1027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117" t="-252337" r="-6235" b="-145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55171">
            <a:off x="13377493" y="6525178"/>
            <a:ext cx="6268701" cy="2482533"/>
          </a:xfrm>
          <a:custGeom>
            <a:avLst/>
            <a:gdLst/>
            <a:ahLst/>
            <a:cxnLst/>
            <a:rect r="r" b="b" t="t" l="l"/>
            <a:pathLst>
              <a:path h="2482533" w="6268701">
                <a:moveTo>
                  <a:pt x="0" y="0"/>
                </a:moveTo>
                <a:lnTo>
                  <a:pt x="6268701" y="0"/>
                </a:lnTo>
                <a:lnTo>
                  <a:pt x="6268701" y="2482533"/>
                </a:lnTo>
                <a:lnTo>
                  <a:pt x="0" y="2482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1" t="-294" r="0" b="-29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70438">
            <a:off x="12032843" y="6524831"/>
            <a:ext cx="8121196" cy="3187056"/>
          </a:xfrm>
          <a:custGeom>
            <a:avLst/>
            <a:gdLst/>
            <a:ahLst/>
            <a:cxnLst/>
            <a:rect r="r" b="b" t="t" l="l"/>
            <a:pathLst>
              <a:path h="3187056" w="8121196">
                <a:moveTo>
                  <a:pt x="0" y="0"/>
                </a:moveTo>
                <a:lnTo>
                  <a:pt x="8121196" y="0"/>
                </a:lnTo>
                <a:lnTo>
                  <a:pt x="8121196" y="3187057"/>
                </a:lnTo>
                <a:lnTo>
                  <a:pt x="0" y="3187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2" r="-927" b="-472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576112" y="-1620397"/>
            <a:ext cx="8786703" cy="3448781"/>
          </a:xfrm>
          <a:custGeom>
            <a:avLst/>
            <a:gdLst/>
            <a:ahLst/>
            <a:cxnLst/>
            <a:rect r="r" b="b" t="t" l="l"/>
            <a:pathLst>
              <a:path h="3448781" w="8786703">
                <a:moveTo>
                  <a:pt x="8786703" y="0"/>
                </a:moveTo>
                <a:lnTo>
                  <a:pt x="0" y="0"/>
                </a:lnTo>
                <a:lnTo>
                  <a:pt x="0" y="3448781"/>
                </a:lnTo>
                <a:lnTo>
                  <a:pt x="8786703" y="3448781"/>
                </a:lnTo>
                <a:lnTo>
                  <a:pt x="8786703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753499">
            <a:off x="-4366301" y="-1919911"/>
            <a:ext cx="8786703" cy="3553208"/>
          </a:xfrm>
          <a:custGeom>
            <a:avLst/>
            <a:gdLst/>
            <a:ahLst/>
            <a:cxnLst/>
            <a:rect r="r" b="b" t="t" l="l"/>
            <a:pathLst>
              <a:path h="3553208" w="8786703">
                <a:moveTo>
                  <a:pt x="8786704" y="0"/>
                </a:moveTo>
                <a:lnTo>
                  <a:pt x="0" y="0"/>
                </a:lnTo>
                <a:lnTo>
                  <a:pt x="0" y="3553208"/>
                </a:lnTo>
                <a:lnTo>
                  <a:pt x="8786704" y="3553208"/>
                </a:lnTo>
                <a:lnTo>
                  <a:pt x="8786704" y="0"/>
                </a:lnTo>
                <a:close/>
              </a:path>
            </a:pathLst>
          </a:custGeom>
          <a:blipFill>
            <a:blip r:embed="rId6">
              <a:alphaModFix amt="82000"/>
            </a:blip>
            <a:stretch>
              <a:fillRect l="-1513" t="0" r="-15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448915" y="1470026"/>
            <a:ext cx="17119523" cy="7423257"/>
            <a:chOff x="0" y="0"/>
            <a:chExt cx="4508846" cy="195509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8846" cy="1955097"/>
            </a:xfrm>
            <a:custGeom>
              <a:avLst/>
              <a:gdLst/>
              <a:ahLst/>
              <a:cxnLst/>
              <a:rect r="r" b="b" t="t" l="l"/>
              <a:pathLst>
                <a:path h="1955097" w="4508846">
                  <a:moveTo>
                    <a:pt x="23064" y="0"/>
                  </a:moveTo>
                  <a:lnTo>
                    <a:pt x="4485782" y="0"/>
                  </a:lnTo>
                  <a:cubicBezTo>
                    <a:pt x="4498520" y="0"/>
                    <a:pt x="4508846" y="10326"/>
                    <a:pt x="4508846" y="23064"/>
                  </a:cubicBezTo>
                  <a:lnTo>
                    <a:pt x="4508846" y="1932033"/>
                  </a:lnTo>
                  <a:cubicBezTo>
                    <a:pt x="4508846" y="1944771"/>
                    <a:pt x="4498520" y="1955097"/>
                    <a:pt x="4485782" y="1955097"/>
                  </a:cubicBezTo>
                  <a:lnTo>
                    <a:pt x="23064" y="1955097"/>
                  </a:lnTo>
                  <a:cubicBezTo>
                    <a:pt x="10326" y="1955097"/>
                    <a:pt x="0" y="1944771"/>
                    <a:pt x="0" y="1932033"/>
                  </a:cubicBezTo>
                  <a:lnTo>
                    <a:pt x="0" y="23064"/>
                  </a:lnTo>
                  <a:cubicBezTo>
                    <a:pt x="0" y="10326"/>
                    <a:pt x="10326" y="0"/>
                    <a:pt x="23064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508846" cy="200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143600" y="248286"/>
            <a:ext cx="2736488" cy="855101"/>
          </a:xfrm>
          <a:custGeom>
            <a:avLst/>
            <a:gdLst/>
            <a:ahLst/>
            <a:cxnLst/>
            <a:rect r="r" b="b" t="t" l="l"/>
            <a:pathLst>
              <a:path h="855101" w="2736488">
                <a:moveTo>
                  <a:pt x="0" y="0"/>
                </a:moveTo>
                <a:lnTo>
                  <a:pt x="2736487" y="0"/>
                </a:lnTo>
                <a:lnTo>
                  <a:pt x="2736487" y="855101"/>
                </a:lnTo>
                <a:lnTo>
                  <a:pt x="0" y="855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3415" t="-204195" r="-52744" b="-355557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448915" y="9258300"/>
            <a:ext cx="19273183" cy="3086100"/>
            <a:chOff x="0" y="0"/>
            <a:chExt cx="507606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76065" cy="812800"/>
            </a:xfrm>
            <a:custGeom>
              <a:avLst/>
              <a:gdLst/>
              <a:ahLst/>
              <a:cxnLst/>
              <a:rect r="r" b="b" t="t" l="l"/>
              <a:pathLst>
                <a:path h="812800" w="5076065">
                  <a:moveTo>
                    <a:pt x="0" y="0"/>
                  </a:moveTo>
                  <a:lnTo>
                    <a:pt x="5076065" y="0"/>
                  </a:lnTo>
                  <a:lnTo>
                    <a:pt x="50760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5076065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36180" y="9318519"/>
            <a:ext cx="17702993" cy="889488"/>
            <a:chOff x="0" y="0"/>
            <a:chExt cx="23603990" cy="11859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73562" cy="1185984"/>
            </a:xfrm>
            <a:custGeom>
              <a:avLst/>
              <a:gdLst/>
              <a:ahLst/>
              <a:cxnLst/>
              <a:rect r="r" b="b" t="t" l="l"/>
              <a:pathLst>
                <a:path h="1185984" w="1573562">
                  <a:moveTo>
                    <a:pt x="0" y="0"/>
                  </a:moveTo>
                  <a:lnTo>
                    <a:pt x="1573562" y="0"/>
                  </a:lnTo>
                  <a:lnTo>
                    <a:pt x="1573562" y="1185984"/>
                  </a:lnTo>
                  <a:lnTo>
                    <a:pt x="0" y="1185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7019" r="0" b="-7019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8243528" y="165718"/>
              <a:ext cx="2237411" cy="854548"/>
            </a:xfrm>
            <a:custGeom>
              <a:avLst/>
              <a:gdLst/>
              <a:ahLst/>
              <a:cxnLst/>
              <a:rect r="r" b="b" t="t" l="l"/>
              <a:pathLst>
                <a:path h="854548" w="2237411">
                  <a:moveTo>
                    <a:pt x="0" y="0"/>
                  </a:moveTo>
                  <a:lnTo>
                    <a:pt x="2237412" y="0"/>
                  </a:lnTo>
                  <a:lnTo>
                    <a:pt x="2237412" y="854548"/>
                  </a:lnTo>
                  <a:lnTo>
                    <a:pt x="0" y="85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7019" r="0" b="-7019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607278" y="312860"/>
              <a:ext cx="2677377" cy="560264"/>
            </a:xfrm>
            <a:custGeom>
              <a:avLst/>
              <a:gdLst/>
              <a:ahLst/>
              <a:cxnLst/>
              <a:rect r="r" b="b" t="t" l="l"/>
              <a:pathLst>
                <a:path h="560264" w="2677377">
                  <a:moveTo>
                    <a:pt x="0" y="0"/>
                  </a:moveTo>
                  <a:lnTo>
                    <a:pt x="2677376" y="0"/>
                  </a:lnTo>
                  <a:lnTo>
                    <a:pt x="2677376" y="560264"/>
                  </a:lnTo>
                  <a:lnTo>
                    <a:pt x="0" y="56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7019" r="0" b="-7019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491102" y="242566"/>
              <a:ext cx="2626088" cy="700852"/>
            </a:xfrm>
            <a:custGeom>
              <a:avLst/>
              <a:gdLst/>
              <a:ahLst/>
              <a:cxnLst/>
              <a:rect r="r" b="b" t="t" l="l"/>
              <a:pathLst>
                <a:path h="700852" w="2626088">
                  <a:moveTo>
                    <a:pt x="0" y="0"/>
                  </a:moveTo>
                  <a:lnTo>
                    <a:pt x="2626088" y="0"/>
                  </a:lnTo>
                  <a:lnTo>
                    <a:pt x="2626088" y="700852"/>
                  </a:lnTo>
                  <a:lnTo>
                    <a:pt x="0" y="70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7019" r="0" b="-701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41360" y="99433"/>
              <a:ext cx="1423404" cy="987118"/>
            </a:xfrm>
            <a:custGeom>
              <a:avLst/>
              <a:gdLst/>
              <a:ahLst/>
              <a:cxnLst/>
              <a:rect r="r" b="b" t="t" l="l"/>
              <a:pathLst>
                <a:path h="987118" w="1423404">
                  <a:moveTo>
                    <a:pt x="0" y="0"/>
                  </a:moveTo>
                  <a:lnTo>
                    <a:pt x="1423404" y="0"/>
                  </a:lnTo>
                  <a:lnTo>
                    <a:pt x="1423404" y="987118"/>
                  </a:lnTo>
                  <a:lnTo>
                    <a:pt x="0" y="987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7019" r="0" b="-7019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3410993" y="36110"/>
              <a:ext cx="957633" cy="1113763"/>
            </a:xfrm>
            <a:custGeom>
              <a:avLst/>
              <a:gdLst/>
              <a:ahLst/>
              <a:cxnLst/>
              <a:rect r="r" b="b" t="t" l="l"/>
              <a:pathLst>
                <a:path h="1113763" w="957633">
                  <a:moveTo>
                    <a:pt x="0" y="0"/>
                  </a:moveTo>
                  <a:lnTo>
                    <a:pt x="957632" y="0"/>
                  </a:lnTo>
                  <a:lnTo>
                    <a:pt x="957632" y="1113763"/>
                  </a:lnTo>
                  <a:lnTo>
                    <a:pt x="0" y="111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7019" r="0" b="-701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99900" y="230877"/>
              <a:ext cx="2115121" cy="724230"/>
            </a:xfrm>
            <a:custGeom>
              <a:avLst/>
              <a:gdLst/>
              <a:ahLst/>
              <a:cxnLst/>
              <a:rect r="r" b="b" t="t" l="l"/>
              <a:pathLst>
                <a:path h="724230" w="2115121">
                  <a:moveTo>
                    <a:pt x="0" y="0"/>
                  </a:moveTo>
                  <a:lnTo>
                    <a:pt x="2115122" y="0"/>
                  </a:lnTo>
                  <a:lnTo>
                    <a:pt x="2115122" y="724230"/>
                  </a:lnTo>
                  <a:lnTo>
                    <a:pt x="0" y="724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7019" r="0" b="-7019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4494963" y="207703"/>
              <a:ext cx="2368826" cy="770577"/>
            </a:xfrm>
            <a:custGeom>
              <a:avLst/>
              <a:gdLst/>
              <a:ahLst/>
              <a:cxnLst/>
              <a:rect r="r" b="b" t="t" l="l"/>
              <a:pathLst>
                <a:path h="770577" w="2368826">
                  <a:moveTo>
                    <a:pt x="0" y="0"/>
                  </a:moveTo>
                  <a:lnTo>
                    <a:pt x="2368827" y="0"/>
                  </a:lnTo>
                  <a:lnTo>
                    <a:pt x="2368827" y="770578"/>
                  </a:lnTo>
                  <a:lnTo>
                    <a:pt x="0" y="770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7019" r="0" b="-7019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6990128" y="308437"/>
              <a:ext cx="1938906" cy="569109"/>
            </a:xfrm>
            <a:custGeom>
              <a:avLst/>
              <a:gdLst/>
              <a:ahLst/>
              <a:cxnLst/>
              <a:rect r="r" b="b" t="t" l="l"/>
              <a:pathLst>
                <a:path h="569109" w="1938906">
                  <a:moveTo>
                    <a:pt x="0" y="0"/>
                  </a:moveTo>
                  <a:lnTo>
                    <a:pt x="1938906" y="0"/>
                  </a:lnTo>
                  <a:lnTo>
                    <a:pt x="1938906" y="569110"/>
                  </a:lnTo>
                  <a:lnTo>
                    <a:pt x="0" y="569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7019" r="0" b="-7019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9055372" y="231810"/>
              <a:ext cx="1772366" cy="722364"/>
            </a:xfrm>
            <a:custGeom>
              <a:avLst/>
              <a:gdLst/>
              <a:ahLst/>
              <a:cxnLst/>
              <a:rect r="r" b="b" t="t" l="l"/>
              <a:pathLst>
                <a:path h="722364" w="1772366">
                  <a:moveTo>
                    <a:pt x="0" y="0"/>
                  </a:moveTo>
                  <a:lnTo>
                    <a:pt x="1772366" y="0"/>
                  </a:lnTo>
                  <a:lnTo>
                    <a:pt x="1772366" y="722364"/>
                  </a:lnTo>
                  <a:lnTo>
                    <a:pt x="0" y="722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7019" r="0" b="-7019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0954076" y="139338"/>
              <a:ext cx="2649914" cy="907308"/>
            </a:xfrm>
            <a:custGeom>
              <a:avLst/>
              <a:gdLst/>
              <a:ahLst/>
              <a:cxnLst/>
              <a:rect r="r" b="b" t="t" l="l"/>
              <a:pathLst>
                <a:path h="907308" w="2649914">
                  <a:moveTo>
                    <a:pt x="0" y="0"/>
                  </a:moveTo>
                  <a:lnTo>
                    <a:pt x="2649914" y="0"/>
                  </a:lnTo>
                  <a:lnTo>
                    <a:pt x="2649914" y="907308"/>
                  </a:lnTo>
                  <a:lnTo>
                    <a:pt x="0" y="90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7748" t="-63386" r="-9067" b="-64064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722626" y="362586"/>
            <a:ext cx="8092897" cy="884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2"/>
              </a:lnSpc>
            </a:pPr>
            <a:r>
              <a:rPr lang="en-US" b="true" sz="6600" spc="21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TÍTULO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228221" y="427429"/>
            <a:ext cx="1688638" cy="46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  <a:spcBef>
                <a:spcPct val="0"/>
              </a:spcBef>
            </a:pPr>
            <a:r>
              <a:rPr lang="en-US" b="true" sz="133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LOGO DE LA ENTIDAD PONENTE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722626" y="1852906"/>
            <a:ext cx="4652411" cy="5605146"/>
            <a:chOff x="0" y="0"/>
            <a:chExt cx="720780" cy="86838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20780" cy="868384"/>
            </a:xfrm>
            <a:custGeom>
              <a:avLst/>
              <a:gdLst/>
              <a:ahLst/>
              <a:cxnLst/>
              <a:rect r="r" b="b" t="t" l="l"/>
              <a:pathLst>
                <a:path h="868384" w="720780">
                  <a:moveTo>
                    <a:pt x="38274" y="0"/>
                  </a:moveTo>
                  <a:lnTo>
                    <a:pt x="682507" y="0"/>
                  </a:lnTo>
                  <a:cubicBezTo>
                    <a:pt x="692657" y="0"/>
                    <a:pt x="702392" y="4032"/>
                    <a:pt x="709570" y="11210"/>
                  </a:cubicBezTo>
                  <a:cubicBezTo>
                    <a:pt x="716748" y="18388"/>
                    <a:pt x="720780" y="28123"/>
                    <a:pt x="720780" y="38274"/>
                  </a:cubicBezTo>
                  <a:lnTo>
                    <a:pt x="720780" y="830110"/>
                  </a:lnTo>
                  <a:cubicBezTo>
                    <a:pt x="720780" y="851248"/>
                    <a:pt x="703645" y="868384"/>
                    <a:pt x="682507" y="868384"/>
                  </a:cubicBezTo>
                  <a:lnTo>
                    <a:pt x="38274" y="868384"/>
                  </a:lnTo>
                  <a:cubicBezTo>
                    <a:pt x="17136" y="868384"/>
                    <a:pt x="0" y="851248"/>
                    <a:pt x="0" y="830110"/>
                  </a:cubicBezTo>
                  <a:lnTo>
                    <a:pt x="0" y="38274"/>
                  </a:lnTo>
                  <a:cubicBezTo>
                    <a:pt x="0" y="28123"/>
                    <a:pt x="4032" y="18388"/>
                    <a:pt x="11210" y="11210"/>
                  </a:cubicBezTo>
                  <a:cubicBezTo>
                    <a:pt x="18388" y="4032"/>
                    <a:pt x="28123" y="0"/>
                    <a:pt x="38274" y="0"/>
                  </a:cubicBezTo>
                  <a:close/>
                </a:path>
              </a:pathLst>
            </a:custGeom>
            <a:blipFill>
              <a:blip r:embed="rId19"/>
              <a:stretch>
                <a:fillRect l="-56148" t="0" r="-56148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911919" y="1928966"/>
            <a:ext cx="4652411" cy="5605146"/>
            <a:chOff x="0" y="0"/>
            <a:chExt cx="720780" cy="86838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20780" cy="868384"/>
            </a:xfrm>
            <a:custGeom>
              <a:avLst/>
              <a:gdLst/>
              <a:ahLst/>
              <a:cxnLst/>
              <a:rect r="r" b="b" t="t" l="l"/>
              <a:pathLst>
                <a:path h="868384" w="720780">
                  <a:moveTo>
                    <a:pt x="38274" y="0"/>
                  </a:moveTo>
                  <a:lnTo>
                    <a:pt x="682507" y="0"/>
                  </a:lnTo>
                  <a:cubicBezTo>
                    <a:pt x="692657" y="0"/>
                    <a:pt x="702392" y="4032"/>
                    <a:pt x="709570" y="11210"/>
                  </a:cubicBezTo>
                  <a:cubicBezTo>
                    <a:pt x="716748" y="18388"/>
                    <a:pt x="720780" y="28123"/>
                    <a:pt x="720780" y="38274"/>
                  </a:cubicBezTo>
                  <a:lnTo>
                    <a:pt x="720780" y="830110"/>
                  </a:lnTo>
                  <a:cubicBezTo>
                    <a:pt x="720780" y="851248"/>
                    <a:pt x="703645" y="868384"/>
                    <a:pt x="682507" y="868384"/>
                  </a:cubicBezTo>
                  <a:lnTo>
                    <a:pt x="38274" y="868384"/>
                  </a:lnTo>
                  <a:cubicBezTo>
                    <a:pt x="17136" y="868384"/>
                    <a:pt x="0" y="851248"/>
                    <a:pt x="0" y="830110"/>
                  </a:cubicBezTo>
                  <a:lnTo>
                    <a:pt x="0" y="38274"/>
                  </a:lnTo>
                  <a:cubicBezTo>
                    <a:pt x="0" y="28123"/>
                    <a:pt x="4032" y="18388"/>
                    <a:pt x="11210" y="11210"/>
                  </a:cubicBezTo>
                  <a:cubicBezTo>
                    <a:pt x="18388" y="4032"/>
                    <a:pt x="28123" y="0"/>
                    <a:pt x="38274" y="0"/>
                  </a:cubicBezTo>
                  <a:close/>
                </a:path>
              </a:pathLst>
            </a:custGeom>
            <a:blipFill>
              <a:blip r:embed="rId20"/>
              <a:stretch>
                <a:fillRect l="-40358" t="0" r="-40358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097730" y="1928966"/>
            <a:ext cx="4652411" cy="5605146"/>
            <a:chOff x="0" y="0"/>
            <a:chExt cx="720780" cy="86838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20780" cy="868384"/>
            </a:xfrm>
            <a:custGeom>
              <a:avLst/>
              <a:gdLst/>
              <a:ahLst/>
              <a:cxnLst/>
              <a:rect r="r" b="b" t="t" l="l"/>
              <a:pathLst>
                <a:path h="868384" w="720780">
                  <a:moveTo>
                    <a:pt x="38274" y="0"/>
                  </a:moveTo>
                  <a:lnTo>
                    <a:pt x="682507" y="0"/>
                  </a:lnTo>
                  <a:cubicBezTo>
                    <a:pt x="692657" y="0"/>
                    <a:pt x="702392" y="4032"/>
                    <a:pt x="709570" y="11210"/>
                  </a:cubicBezTo>
                  <a:cubicBezTo>
                    <a:pt x="716748" y="18388"/>
                    <a:pt x="720780" y="28123"/>
                    <a:pt x="720780" y="38274"/>
                  </a:cubicBezTo>
                  <a:lnTo>
                    <a:pt x="720780" y="830110"/>
                  </a:lnTo>
                  <a:cubicBezTo>
                    <a:pt x="720780" y="851248"/>
                    <a:pt x="703645" y="868384"/>
                    <a:pt x="682507" y="868384"/>
                  </a:cubicBezTo>
                  <a:lnTo>
                    <a:pt x="38274" y="868384"/>
                  </a:lnTo>
                  <a:cubicBezTo>
                    <a:pt x="17136" y="868384"/>
                    <a:pt x="0" y="851248"/>
                    <a:pt x="0" y="830110"/>
                  </a:cubicBezTo>
                  <a:lnTo>
                    <a:pt x="0" y="38274"/>
                  </a:lnTo>
                  <a:cubicBezTo>
                    <a:pt x="0" y="28123"/>
                    <a:pt x="4032" y="18388"/>
                    <a:pt x="11210" y="11210"/>
                  </a:cubicBezTo>
                  <a:cubicBezTo>
                    <a:pt x="18388" y="4032"/>
                    <a:pt x="28123" y="0"/>
                    <a:pt x="38274" y="0"/>
                  </a:cubicBezTo>
                  <a:close/>
                </a:path>
              </a:pathLst>
            </a:custGeom>
            <a:blipFill>
              <a:blip r:embed="rId21"/>
              <a:stretch>
                <a:fillRect l="-41618" t="0" r="-41618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753201" y="7728344"/>
            <a:ext cx="259126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Imagen 1. Título de la Imagen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160212" y="7728344"/>
            <a:ext cx="259126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Imagen 2. Título de la Imagen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325599" y="7728344"/>
            <a:ext cx="259126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Imagen 3. Título de la Imagen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38EB8">
                <a:alpha val="100000"/>
              </a:srgbClr>
            </a:gs>
            <a:gs pos="50000">
              <a:srgbClr val="084E66">
                <a:alpha val="100000"/>
              </a:srgbClr>
            </a:gs>
            <a:gs pos="100000">
              <a:srgbClr val="044962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44077" y="14470"/>
            <a:ext cx="29595867" cy="10272530"/>
          </a:xfrm>
          <a:custGeom>
            <a:avLst/>
            <a:gdLst/>
            <a:ahLst/>
            <a:cxnLst/>
            <a:rect r="r" b="b" t="t" l="l"/>
            <a:pathLst>
              <a:path h="10272530" w="29595867">
                <a:moveTo>
                  <a:pt x="0" y="0"/>
                </a:moveTo>
                <a:lnTo>
                  <a:pt x="29595867" y="0"/>
                </a:lnTo>
                <a:lnTo>
                  <a:pt x="29595867" y="10272530"/>
                </a:lnTo>
                <a:lnTo>
                  <a:pt x="0" y="1027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117" t="-252337" r="-6235" b="-145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55171">
            <a:off x="13377493" y="6525178"/>
            <a:ext cx="6268701" cy="2482533"/>
          </a:xfrm>
          <a:custGeom>
            <a:avLst/>
            <a:gdLst/>
            <a:ahLst/>
            <a:cxnLst/>
            <a:rect r="r" b="b" t="t" l="l"/>
            <a:pathLst>
              <a:path h="2482533" w="6268701">
                <a:moveTo>
                  <a:pt x="0" y="0"/>
                </a:moveTo>
                <a:lnTo>
                  <a:pt x="6268701" y="0"/>
                </a:lnTo>
                <a:lnTo>
                  <a:pt x="6268701" y="2482533"/>
                </a:lnTo>
                <a:lnTo>
                  <a:pt x="0" y="2482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1" t="-294" r="0" b="-29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70438">
            <a:off x="12032843" y="6524831"/>
            <a:ext cx="8121196" cy="3187056"/>
          </a:xfrm>
          <a:custGeom>
            <a:avLst/>
            <a:gdLst/>
            <a:ahLst/>
            <a:cxnLst/>
            <a:rect r="r" b="b" t="t" l="l"/>
            <a:pathLst>
              <a:path h="3187056" w="8121196">
                <a:moveTo>
                  <a:pt x="0" y="0"/>
                </a:moveTo>
                <a:lnTo>
                  <a:pt x="8121196" y="0"/>
                </a:lnTo>
                <a:lnTo>
                  <a:pt x="8121196" y="3187057"/>
                </a:lnTo>
                <a:lnTo>
                  <a:pt x="0" y="3187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2" r="-927" b="-472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576112" y="-1620397"/>
            <a:ext cx="8786703" cy="3448781"/>
          </a:xfrm>
          <a:custGeom>
            <a:avLst/>
            <a:gdLst/>
            <a:ahLst/>
            <a:cxnLst/>
            <a:rect r="r" b="b" t="t" l="l"/>
            <a:pathLst>
              <a:path h="3448781" w="8786703">
                <a:moveTo>
                  <a:pt x="8786703" y="0"/>
                </a:moveTo>
                <a:lnTo>
                  <a:pt x="0" y="0"/>
                </a:lnTo>
                <a:lnTo>
                  <a:pt x="0" y="3448781"/>
                </a:lnTo>
                <a:lnTo>
                  <a:pt x="8786703" y="3448781"/>
                </a:lnTo>
                <a:lnTo>
                  <a:pt x="8786703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753499">
            <a:off x="-4366301" y="-1919911"/>
            <a:ext cx="8786703" cy="3553208"/>
          </a:xfrm>
          <a:custGeom>
            <a:avLst/>
            <a:gdLst/>
            <a:ahLst/>
            <a:cxnLst/>
            <a:rect r="r" b="b" t="t" l="l"/>
            <a:pathLst>
              <a:path h="3553208" w="8786703">
                <a:moveTo>
                  <a:pt x="8786704" y="0"/>
                </a:moveTo>
                <a:lnTo>
                  <a:pt x="0" y="0"/>
                </a:lnTo>
                <a:lnTo>
                  <a:pt x="0" y="3553208"/>
                </a:lnTo>
                <a:lnTo>
                  <a:pt x="8786704" y="3553208"/>
                </a:lnTo>
                <a:lnTo>
                  <a:pt x="8786704" y="0"/>
                </a:lnTo>
                <a:close/>
              </a:path>
            </a:pathLst>
          </a:custGeom>
          <a:blipFill>
            <a:blip r:embed="rId6">
              <a:alphaModFix amt="82000"/>
            </a:blip>
            <a:stretch>
              <a:fillRect l="-1513" t="0" r="-15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448915" y="1470026"/>
            <a:ext cx="17119523" cy="7423257"/>
            <a:chOff x="0" y="0"/>
            <a:chExt cx="4508846" cy="195509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8846" cy="1955097"/>
            </a:xfrm>
            <a:custGeom>
              <a:avLst/>
              <a:gdLst/>
              <a:ahLst/>
              <a:cxnLst/>
              <a:rect r="r" b="b" t="t" l="l"/>
              <a:pathLst>
                <a:path h="1955097" w="4508846">
                  <a:moveTo>
                    <a:pt x="23064" y="0"/>
                  </a:moveTo>
                  <a:lnTo>
                    <a:pt x="4485782" y="0"/>
                  </a:lnTo>
                  <a:cubicBezTo>
                    <a:pt x="4498520" y="0"/>
                    <a:pt x="4508846" y="10326"/>
                    <a:pt x="4508846" y="23064"/>
                  </a:cubicBezTo>
                  <a:lnTo>
                    <a:pt x="4508846" y="1932033"/>
                  </a:lnTo>
                  <a:cubicBezTo>
                    <a:pt x="4508846" y="1944771"/>
                    <a:pt x="4498520" y="1955097"/>
                    <a:pt x="4485782" y="1955097"/>
                  </a:cubicBezTo>
                  <a:lnTo>
                    <a:pt x="23064" y="1955097"/>
                  </a:lnTo>
                  <a:cubicBezTo>
                    <a:pt x="10326" y="1955097"/>
                    <a:pt x="0" y="1944771"/>
                    <a:pt x="0" y="1932033"/>
                  </a:cubicBezTo>
                  <a:lnTo>
                    <a:pt x="0" y="23064"/>
                  </a:lnTo>
                  <a:cubicBezTo>
                    <a:pt x="0" y="10326"/>
                    <a:pt x="10326" y="0"/>
                    <a:pt x="23064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508846" cy="200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143600" y="248286"/>
            <a:ext cx="2736488" cy="855101"/>
          </a:xfrm>
          <a:custGeom>
            <a:avLst/>
            <a:gdLst/>
            <a:ahLst/>
            <a:cxnLst/>
            <a:rect r="r" b="b" t="t" l="l"/>
            <a:pathLst>
              <a:path h="855101" w="2736488">
                <a:moveTo>
                  <a:pt x="0" y="0"/>
                </a:moveTo>
                <a:lnTo>
                  <a:pt x="2736487" y="0"/>
                </a:lnTo>
                <a:lnTo>
                  <a:pt x="2736487" y="855101"/>
                </a:lnTo>
                <a:lnTo>
                  <a:pt x="0" y="855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3415" t="-204195" r="-52744" b="-355557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448915" y="9258300"/>
            <a:ext cx="19273183" cy="3086100"/>
            <a:chOff x="0" y="0"/>
            <a:chExt cx="507606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76065" cy="812800"/>
            </a:xfrm>
            <a:custGeom>
              <a:avLst/>
              <a:gdLst/>
              <a:ahLst/>
              <a:cxnLst/>
              <a:rect r="r" b="b" t="t" l="l"/>
              <a:pathLst>
                <a:path h="812800" w="5076065">
                  <a:moveTo>
                    <a:pt x="0" y="0"/>
                  </a:moveTo>
                  <a:lnTo>
                    <a:pt x="5076065" y="0"/>
                  </a:lnTo>
                  <a:lnTo>
                    <a:pt x="50760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5076065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36180" y="9318519"/>
            <a:ext cx="17702993" cy="889488"/>
            <a:chOff x="0" y="0"/>
            <a:chExt cx="23603990" cy="11859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73562" cy="1185984"/>
            </a:xfrm>
            <a:custGeom>
              <a:avLst/>
              <a:gdLst/>
              <a:ahLst/>
              <a:cxnLst/>
              <a:rect r="r" b="b" t="t" l="l"/>
              <a:pathLst>
                <a:path h="1185984" w="1573562">
                  <a:moveTo>
                    <a:pt x="0" y="0"/>
                  </a:moveTo>
                  <a:lnTo>
                    <a:pt x="1573562" y="0"/>
                  </a:lnTo>
                  <a:lnTo>
                    <a:pt x="1573562" y="1185984"/>
                  </a:lnTo>
                  <a:lnTo>
                    <a:pt x="0" y="1185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7019" r="0" b="-7019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8243528" y="165718"/>
              <a:ext cx="2237411" cy="854548"/>
            </a:xfrm>
            <a:custGeom>
              <a:avLst/>
              <a:gdLst/>
              <a:ahLst/>
              <a:cxnLst/>
              <a:rect r="r" b="b" t="t" l="l"/>
              <a:pathLst>
                <a:path h="854548" w="2237411">
                  <a:moveTo>
                    <a:pt x="0" y="0"/>
                  </a:moveTo>
                  <a:lnTo>
                    <a:pt x="2237412" y="0"/>
                  </a:lnTo>
                  <a:lnTo>
                    <a:pt x="2237412" y="854548"/>
                  </a:lnTo>
                  <a:lnTo>
                    <a:pt x="0" y="85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7019" r="0" b="-7019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607278" y="312860"/>
              <a:ext cx="2677377" cy="560264"/>
            </a:xfrm>
            <a:custGeom>
              <a:avLst/>
              <a:gdLst/>
              <a:ahLst/>
              <a:cxnLst/>
              <a:rect r="r" b="b" t="t" l="l"/>
              <a:pathLst>
                <a:path h="560264" w="2677377">
                  <a:moveTo>
                    <a:pt x="0" y="0"/>
                  </a:moveTo>
                  <a:lnTo>
                    <a:pt x="2677376" y="0"/>
                  </a:lnTo>
                  <a:lnTo>
                    <a:pt x="2677376" y="560264"/>
                  </a:lnTo>
                  <a:lnTo>
                    <a:pt x="0" y="56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7019" r="0" b="-7019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491102" y="242566"/>
              <a:ext cx="2626088" cy="700852"/>
            </a:xfrm>
            <a:custGeom>
              <a:avLst/>
              <a:gdLst/>
              <a:ahLst/>
              <a:cxnLst/>
              <a:rect r="r" b="b" t="t" l="l"/>
              <a:pathLst>
                <a:path h="700852" w="2626088">
                  <a:moveTo>
                    <a:pt x="0" y="0"/>
                  </a:moveTo>
                  <a:lnTo>
                    <a:pt x="2626088" y="0"/>
                  </a:lnTo>
                  <a:lnTo>
                    <a:pt x="2626088" y="700852"/>
                  </a:lnTo>
                  <a:lnTo>
                    <a:pt x="0" y="70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7019" r="0" b="-701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41360" y="99433"/>
              <a:ext cx="1423404" cy="987118"/>
            </a:xfrm>
            <a:custGeom>
              <a:avLst/>
              <a:gdLst/>
              <a:ahLst/>
              <a:cxnLst/>
              <a:rect r="r" b="b" t="t" l="l"/>
              <a:pathLst>
                <a:path h="987118" w="1423404">
                  <a:moveTo>
                    <a:pt x="0" y="0"/>
                  </a:moveTo>
                  <a:lnTo>
                    <a:pt x="1423404" y="0"/>
                  </a:lnTo>
                  <a:lnTo>
                    <a:pt x="1423404" y="987118"/>
                  </a:lnTo>
                  <a:lnTo>
                    <a:pt x="0" y="987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7019" r="0" b="-7019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3410993" y="36110"/>
              <a:ext cx="957633" cy="1113763"/>
            </a:xfrm>
            <a:custGeom>
              <a:avLst/>
              <a:gdLst/>
              <a:ahLst/>
              <a:cxnLst/>
              <a:rect r="r" b="b" t="t" l="l"/>
              <a:pathLst>
                <a:path h="1113763" w="957633">
                  <a:moveTo>
                    <a:pt x="0" y="0"/>
                  </a:moveTo>
                  <a:lnTo>
                    <a:pt x="957632" y="0"/>
                  </a:lnTo>
                  <a:lnTo>
                    <a:pt x="957632" y="1113763"/>
                  </a:lnTo>
                  <a:lnTo>
                    <a:pt x="0" y="111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7019" r="0" b="-701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99900" y="230877"/>
              <a:ext cx="2115121" cy="724230"/>
            </a:xfrm>
            <a:custGeom>
              <a:avLst/>
              <a:gdLst/>
              <a:ahLst/>
              <a:cxnLst/>
              <a:rect r="r" b="b" t="t" l="l"/>
              <a:pathLst>
                <a:path h="724230" w="2115121">
                  <a:moveTo>
                    <a:pt x="0" y="0"/>
                  </a:moveTo>
                  <a:lnTo>
                    <a:pt x="2115122" y="0"/>
                  </a:lnTo>
                  <a:lnTo>
                    <a:pt x="2115122" y="724230"/>
                  </a:lnTo>
                  <a:lnTo>
                    <a:pt x="0" y="724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7019" r="0" b="-7019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4494963" y="207703"/>
              <a:ext cx="2368826" cy="770577"/>
            </a:xfrm>
            <a:custGeom>
              <a:avLst/>
              <a:gdLst/>
              <a:ahLst/>
              <a:cxnLst/>
              <a:rect r="r" b="b" t="t" l="l"/>
              <a:pathLst>
                <a:path h="770577" w="2368826">
                  <a:moveTo>
                    <a:pt x="0" y="0"/>
                  </a:moveTo>
                  <a:lnTo>
                    <a:pt x="2368827" y="0"/>
                  </a:lnTo>
                  <a:lnTo>
                    <a:pt x="2368827" y="770578"/>
                  </a:lnTo>
                  <a:lnTo>
                    <a:pt x="0" y="770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7019" r="0" b="-7019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6990128" y="308437"/>
              <a:ext cx="1938906" cy="569109"/>
            </a:xfrm>
            <a:custGeom>
              <a:avLst/>
              <a:gdLst/>
              <a:ahLst/>
              <a:cxnLst/>
              <a:rect r="r" b="b" t="t" l="l"/>
              <a:pathLst>
                <a:path h="569109" w="1938906">
                  <a:moveTo>
                    <a:pt x="0" y="0"/>
                  </a:moveTo>
                  <a:lnTo>
                    <a:pt x="1938906" y="0"/>
                  </a:lnTo>
                  <a:lnTo>
                    <a:pt x="1938906" y="569110"/>
                  </a:lnTo>
                  <a:lnTo>
                    <a:pt x="0" y="569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7019" r="0" b="-7019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9055372" y="231810"/>
              <a:ext cx="1772366" cy="722364"/>
            </a:xfrm>
            <a:custGeom>
              <a:avLst/>
              <a:gdLst/>
              <a:ahLst/>
              <a:cxnLst/>
              <a:rect r="r" b="b" t="t" l="l"/>
              <a:pathLst>
                <a:path h="722364" w="1772366">
                  <a:moveTo>
                    <a:pt x="0" y="0"/>
                  </a:moveTo>
                  <a:lnTo>
                    <a:pt x="1772366" y="0"/>
                  </a:lnTo>
                  <a:lnTo>
                    <a:pt x="1772366" y="722364"/>
                  </a:lnTo>
                  <a:lnTo>
                    <a:pt x="0" y="722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7019" r="0" b="-7019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0954076" y="139338"/>
              <a:ext cx="2649914" cy="907308"/>
            </a:xfrm>
            <a:custGeom>
              <a:avLst/>
              <a:gdLst/>
              <a:ahLst/>
              <a:cxnLst/>
              <a:rect r="r" b="b" t="t" l="l"/>
              <a:pathLst>
                <a:path h="907308" w="2649914">
                  <a:moveTo>
                    <a:pt x="0" y="0"/>
                  </a:moveTo>
                  <a:lnTo>
                    <a:pt x="2649914" y="0"/>
                  </a:lnTo>
                  <a:lnTo>
                    <a:pt x="2649914" y="907308"/>
                  </a:lnTo>
                  <a:lnTo>
                    <a:pt x="0" y="90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7748" t="-63386" r="-9067" b="-64064"/>
              </a:stretch>
            </a:blipFill>
          </p:spPr>
        </p:sp>
      </p:grpSp>
      <p:sp>
        <p:nvSpPr>
          <p:cNvPr name="AutoShape 26" id="26"/>
          <p:cNvSpPr/>
          <p:nvPr/>
        </p:nvSpPr>
        <p:spPr>
          <a:xfrm>
            <a:off x="8261785" y="2006474"/>
            <a:ext cx="0" cy="6492240"/>
          </a:xfrm>
          <a:prstGeom prst="line">
            <a:avLst/>
          </a:prstGeom>
          <a:ln cap="flat" w="38100">
            <a:gradFill>
              <a:gsLst>
                <a:gs pos="0">
                  <a:srgbClr val="138EB8">
                    <a:alpha val="100000"/>
                  </a:srgbClr>
                </a:gs>
                <a:gs pos="50000">
                  <a:srgbClr val="084E66">
                    <a:alpha val="100000"/>
                  </a:srgbClr>
                </a:gs>
                <a:gs pos="100000">
                  <a:srgbClr val="044962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570633" y="2765128"/>
            <a:ext cx="7137415" cy="5353232"/>
            <a:chOff x="0" y="0"/>
            <a:chExt cx="1879813" cy="140990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79813" cy="1409905"/>
            </a:xfrm>
            <a:custGeom>
              <a:avLst/>
              <a:gdLst/>
              <a:ahLst/>
              <a:cxnLst/>
              <a:rect r="r" b="b" t="t" l="l"/>
              <a:pathLst>
                <a:path h="1409905" w="1879813">
                  <a:moveTo>
                    <a:pt x="28202" y="0"/>
                  </a:moveTo>
                  <a:lnTo>
                    <a:pt x="1851611" y="0"/>
                  </a:lnTo>
                  <a:cubicBezTo>
                    <a:pt x="1867186" y="0"/>
                    <a:pt x="1879813" y="12627"/>
                    <a:pt x="1879813" y="28202"/>
                  </a:cubicBezTo>
                  <a:lnTo>
                    <a:pt x="1879813" y="1381703"/>
                  </a:lnTo>
                  <a:cubicBezTo>
                    <a:pt x="1879813" y="1397278"/>
                    <a:pt x="1867186" y="1409905"/>
                    <a:pt x="1851611" y="1409905"/>
                  </a:cubicBezTo>
                  <a:lnTo>
                    <a:pt x="28202" y="1409905"/>
                  </a:lnTo>
                  <a:cubicBezTo>
                    <a:pt x="12627" y="1409905"/>
                    <a:pt x="0" y="1397278"/>
                    <a:pt x="0" y="1381703"/>
                  </a:cubicBezTo>
                  <a:lnTo>
                    <a:pt x="0" y="28202"/>
                  </a:lnTo>
                  <a:cubicBezTo>
                    <a:pt x="0" y="12626"/>
                    <a:pt x="12627" y="0"/>
                    <a:pt x="28202" y="0"/>
                  </a:cubicBezTo>
                  <a:close/>
                </a:path>
              </a:pathLst>
            </a:custGeom>
            <a:ln w="19050" cap="rnd">
              <a:solidFill>
                <a:srgbClr val="0A5169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879813" cy="144800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080"/>
                </a:lnSpc>
              </a:pPr>
              <a:r>
                <a:rPr lang="en-US" b="true" sz="2200">
                  <a:solidFill>
                    <a:srgbClr val="0A5169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Texto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722626" y="362586"/>
            <a:ext cx="8092897" cy="884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2"/>
              </a:lnSpc>
            </a:pPr>
            <a:r>
              <a:rPr lang="en-US" b="true" sz="6600" spc="21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TÍTULO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70633" y="1981542"/>
            <a:ext cx="7137415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true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Subtítulo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228221" y="427429"/>
            <a:ext cx="1688638" cy="46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  <a:spcBef>
                <a:spcPct val="0"/>
              </a:spcBef>
            </a:pPr>
            <a:r>
              <a:rPr lang="en-US" b="true" sz="133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LOGO DE LA ENTIDAD PONENTE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815522" y="1981542"/>
            <a:ext cx="7137415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true">
                <a:solidFill>
                  <a:srgbClr val="0A5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Subtítulo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8956026" y="2765128"/>
            <a:ext cx="7137415" cy="5353232"/>
            <a:chOff x="0" y="0"/>
            <a:chExt cx="1879813" cy="140990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879813" cy="1409905"/>
            </a:xfrm>
            <a:custGeom>
              <a:avLst/>
              <a:gdLst/>
              <a:ahLst/>
              <a:cxnLst/>
              <a:rect r="r" b="b" t="t" l="l"/>
              <a:pathLst>
                <a:path h="1409905" w="1879813">
                  <a:moveTo>
                    <a:pt x="28202" y="0"/>
                  </a:moveTo>
                  <a:lnTo>
                    <a:pt x="1851611" y="0"/>
                  </a:lnTo>
                  <a:cubicBezTo>
                    <a:pt x="1867186" y="0"/>
                    <a:pt x="1879813" y="12627"/>
                    <a:pt x="1879813" y="28202"/>
                  </a:cubicBezTo>
                  <a:lnTo>
                    <a:pt x="1879813" y="1381703"/>
                  </a:lnTo>
                  <a:cubicBezTo>
                    <a:pt x="1879813" y="1397278"/>
                    <a:pt x="1867186" y="1409905"/>
                    <a:pt x="1851611" y="1409905"/>
                  </a:cubicBezTo>
                  <a:lnTo>
                    <a:pt x="28202" y="1409905"/>
                  </a:lnTo>
                  <a:cubicBezTo>
                    <a:pt x="12627" y="1409905"/>
                    <a:pt x="0" y="1397278"/>
                    <a:pt x="0" y="1381703"/>
                  </a:cubicBezTo>
                  <a:lnTo>
                    <a:pt x="0" y="28202"/>
                  </a:lnTo>
                  <a:cubicBezTo>
                    <a:pt x="0" y="12626"/>
                    <a:pt x="12627" y="0"/>
                    <a:pt x="28202" y="0"/>
                  </a:cubicBezTo>
                  <a:close/>
                </a:path>
              </a:pathLst>
            </a:custGeom>
            <a:ln w="19050" cap="rnd">
              <a:solidFill>
                <a:srgbClr val="0A5169"/>
              </a:solidFill>
              <a:prstDash val="solid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879813" cy="144800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080"/>
                </a:lnSpc>
              </a:pPr>
              <a:r>
                <a:rPr lang="en-US" b="true" sz="2200">
                  <a:solidFill>
                    <a:srgbClr val="0A5169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Texto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DAHK_GboqLY</dc:identifier>
  <dcterms:modified xsi:type="dcterms:W3CDTF">2011-08-01T06:04:30Z</dcterms:modified>
  <cp:revision>1</cp:revision>
  <dc:title>Diapositivas Ponencias 13CNEFA</dc:title>
</cp:coreProperties>
</file>